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  <p:sldMasterId id="2147483660" r:id="rId5"/>
    <p:sldMasterId id="2147483713" r:id="rId6"/>
    <p:sldMasterId id="2147483684" r:id="rId7"/>
    <p:sldMasterId id="2147483700" r:id="rId8"/>
    <p:sldMasterId id="2147483715" r:id="rId9"/>
    <p:sldMasterId id="2147483707" r:id="rId10"/>
    <p:sldMasterId id="2147483709" r:id="rId11"/>
    <p:sldMasterId id="2147483705" r:id="rId12"/>
    <p:sldMasterId id="2147483717" r:id="rId13"/>
    <p:sldMasterId id="2147483720" r:id="rId14"/>
  </p:sldMasterIdLst>
  <p:notesMasterIdLst>
    <p:notesMasterId r:id="rId25"/>
  </p:notesMasterIdLst>
  <p:sldIdLst>
    <p:sldId id="283" r:id="rId15"/>
    <p:sldId id="273" r:id="rId16"/>
    <p:sldId id="270" r:id="rId17"/>
    <p:sldId id="271" r:id="rId18"/>
    <p:sldId id="281" r:id="rId19"/>
    <p:sldId id="300" r:id="rId20"/>
    <p:sldId id="296" r:id="rId21"/>
    <p:sldId id="297" r:id="rId22"/>
    <p:sldId id="298" r:id="rId23"/>
    <p:sldId id="299" r:id="rId2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6"/>
    <a:srgbClr val="539427"/>
    <a:srgbClr val="D98D14"/>
    <a:srgbClr val="506FA9"/>
    <a:srgbClr val="227370"/>
    <a:srgbClr val="246679"/>
    <a:srgbClr val="961F8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5" autoAdjust="0"/>
    <p:restoredTop sz="95252" autoAdjust="0"/>
  </p:normalViewPr>
  <p:slideViewPr>
    <p:cSldViewPr snapToGrid="0" snapToObjects="1">
      <p:cViewPr>
        <p:scale>
          <a:sx n="100" d="100"/>
          <a:sy n="100" d="100"/>
        </p:scale>
        <p:origin x="312" y="216"/>
      </p:cViewPr>
      <p:guideLst>
        <p:guide orient="horz" pos="5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584BE-C4C3-EB4E-A922-274DD8800909}" type="datetimeFigureOut">
              <a:rPr lang="sv-SE" smtClean="0"/>
              <a:pPr/>
              <a:t>2012-10-24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75BE4-14E8-524F-9E2F-4FF623A5ED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98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3962538" y="612000"/>
            <a:ext cx="4571878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962538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8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2050" name="Picture 2" descr="C:\Users\jonli\Pictures\2amy_pp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28" y="238125"/>
            <a:ext cx="4998072" cy="61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12" name="Rektangel 11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4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Matil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16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7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3" name="Bildobjekt 12" descr="Hand-left.png"/>
          <p:cNvPicPr>
            <a:picLocks noChangeAspect="1"/>
          </p:cNvPicPr>
          <p:nvPr/>
        </p:nvPicPr>
        <p:blipFill>
          <a:blip r:embed="rId5"/>
          <a:srcRect l="20374"/>
          <a:stretch>
            <a:fillRect/>
          </a:stretch>
        </p:blipFill>
        <p:spPr>
          <a:xfrm>
            <a:off x="348" y="2489095"/>
            <a:ext cx="7280984" cy="4177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Marie.png"/>
          <p:cNvPicPr>
            <a:picLocks noChangeAspect="1"/>
          </p:cNvPicPr>
          <p:nvPr/>
        </p:nvPicPr>
        <p:blipFill>
          <a:blip r:embed="rId3"/>
          <a:srcRect l="12303" r="35925"/>
          <a:stretch>
            <a:fillRect/>
          </a:stretch>
        </p:blipFill>
        <p:spPr>
          <a:xfrm>
            <a:off x="21769" y="209551"/>
            <a:ext cx="4260685" cy="61722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0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B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131" y="1623486"/>
            <a:ext cx="4445000" cy="48006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2" name="Bildobjekt 11" descr="Pointing.png"/>
          <p:cNvPicPr>
            <a:picLocks noChangeAspect="1"/>
          </p:cNvPicPr>
          <p:nvPr/>
        </p:nvPicPr>
        <p:blipFill>
          <a:blip r:embed="rId5"/>
          <a:srcRect r="19843"/>
          <a:stretch>
            <a:fillRect/>
          </a:stretch>
        </p:blipFill>
        <p:spPr>
          <a:xfrm>
            <a:off x="4572000" y="1839977"/>
            <a:ext cx="4581116" cy="2954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Tracy.png"/>
          <p:cNvPicPr>
            <a:picLocks noChangeAspect="1"/>
          </p:cNvPicPr>
          <p:nvPr/>
        </p:nvPicPr>
        <p:blipFill>
          <a:blip r:embed="rId3"/>
          <a:srcRect t="8268" r="9744"/>
          <a:stretch>
            <a:fillRect/>
          </a:stretch>
        </p:blipFill>
        <p:spPr>
          <a:xfrm>
            <a:off x="4800600" y="223293"/>
            <a:ext cx="4126483" cy="6291061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Jimm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69887"/>
            <a:ext cx="4445000" cy="66675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2" name="Picture 2" descr="C:\Users\jonli\Pictures\Anders_PPT2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2969165" cy="63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57200" y="831075"/>
            <a:ext cx="5334000" cy="1470025"/>
          </a:xfrm>
        </p:spPr>
        <p:txBody>
          <a:bodyPr/>
          <a:lstStyle/>
          <a:p>
            <a:r>
              <a:rPr lang="sv-SE" sz="4400" dirty="0" smtClean="0"/>
              <a:t>What’s new and upcoming</a:t>
            </a:r>
            <a:endParaRPr lang="sv-SE" sz="44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57200" y="2682100"/>
            <a:ext cx="3752850" cy="1621021"/>
          </a:xfrm>
        </p:spPr>
        <p:txBody>
          <a:bodyPr>
            <a:normAutofit/>
          </a:bodyPr>
          <a:lstStyle/>
          <a:p>
            <a:r>
              <a:rPr lang="sv-SE" sz="1600" dirty="0" smtClean="0"/>
              <a:t>CET Designer User Conference </a:t>
            </a:r>
            <a:r>
              <a:rPr lang="sv-SE" sz="1600" dirty="0"/>
              <a:t>October </a:t>
            </a:r>
            <a:r>
              <a:rPr lang="sv-SE" sz="1600" dirty="0" smtClean="0"/>
              <a:t>2012</a:t>
            </a:r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Nicklas </a:t>
            </a:r>
            <a:r>
              <a:rPr lang="sv-SE" sz="1600" dirty="0" smtClean="0"/>
              <a:t>Dagersten, Configura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What’s next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662798"/>
            <a:ext cx="7667626" cy="2718702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Revlink support for Revit 2012 and 2013</a:t>
            </a:r>
          </a:p>
          <a:p>
            <a:r>
              <a:rPr lang="sv-SE" dirty="0">
                <a:solidFill>
                  <a:schemeClr val="tx1"/>
                </a:solidFill>
              </a:rPr>
              <a:t>D</a:t>
            </a:r>
            <a:r>
              <a:rPr lang="sv-SE" dirty="0" smtClean="0">
                <a:solidFill>
                  <a:schemeClr val="tx1"/>
                </a:solidFill>
              </a:rPr>
              <a:t>imensions / line drawing improvements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Text improvements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Visibility / Categories improvements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High Detail in Realtime 3D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199" y="1662798"/>
            <a:ext cx="4619625" cy="1621021"/>
          </a:xfrm>
        </p:spPr>
        <p:txBody>
          <a:bodyPr>
            <a:normAutofit/>
          </a:bodyPr>
          <a:lstStyle/>
          <a:p>
            <a:r>
              <a:rPr lang="sv-SE" dirty="0" smtClean="0"/>
              <a:t>User Choice</a:t>
            </a:r>
          </a:p>
          <a:p>
            <a:r>
              <a:rPr lang="sv-SE" dirty="0" smtClean="0"/>
              <a:t>High detail on close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Dimension Settings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087473"/>
            <a:ext cx="3886200" cy="1621021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More Options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Global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3375"/>
            <a:ext cx="30480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Load / Save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10 times faster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5 times smaller file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File Mirroring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612000"/>
            <a:ext cx="35718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Product Lighting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2442477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Easy and Fast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3074" name="Picture 5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4" y="1740769"/>
            <a:ext cx="4803675" cy="36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127"/>
            <a:ext cx="9160626" cy="559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3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Cartoon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6" y="1373979"/>
            <a:ext cx="6638924" cy="49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Pencil Sketch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4" y="1219219"/>
            <a:ext cx="6797675" cy="50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Cartoon + Sketch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326354"/>
            <a:ext cx="6600825" cy="49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igura_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onfigura-1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onfigura-11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figura-11_chap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figura-11_chapter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figura-11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figura-11_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figura-11_chapter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figura-11_chapter 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onfigura-11_chapter 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figura-11_chapter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7010CF7738A49B161787277CA026D" ma:contentTypeVersion="0" ma:contentTypeDescription="Create a new document." ma:contentTypeScope="" ma:versionID="f7e1d1cfda302ca9664e1f75563fea5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EF93275-5AF5-43F1-A8B5-B89290A30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13151-1EB3-4E10-980B-D64A5CC82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DE6586-E88D-456E-B0DC-29A9AF48BC34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Configura_PPT_template_2012</Template>
  <TotalTime>985</TotalTime>
  <Words>75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Configura_PPT_template_2012</vt:lpstr>
      <vt:lpstr>Configura-11_chapter 2</vt:lpstr>
      <vt:lpstr>Configura-11_chapter 3</vt:lpstr>
      <vt:lpstr>Configura-11_chapter 4</vt:lpstr>
      <vt:lpstr>Configura-11_chapter 5</vt:lpstr>
      <vt:lpstr>Configura-11_chapter 6</vt:lpstr>
      <vt:lpstr>Configura-11_chapter 7</vt:lpstr>
      <vt:lpstr>Configura-11_chapter 8</vt:lpstr>
      <vt:lpstr>Configura-11_chapter 9</vt:lpstr>
      <vt:lpstr>Configura-11_black</vt:lpstr>
      <vt:lpstr>Configura-11_white</vt:lpstr>
      <vt:lpstr>What’s new and upcoming</vt:lpstr>
      <vt:lpstr>High Detail in Realtime 3D</vt:lpstr>
      <vt:lpstr>Dimension Settings</vt:lpstr>
      <vt:lpstr>Load / Save</vt:lpstr>
      <vt:lpstr>Product Lighting</vt:lpstr>
      <vt:lpstr>PowerPoint Presentation</vt:lpstr>
      <vt:lpstr>Cartoon</vt:lpstr>
      <vt:lpstr>Pencil Sketch</vt:lpstr>
      <vt:lpstr>Cartoon + Sketch</vt:lpstr>
      <vt:lpstr>What’s 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Nicklas.Dagersten@configura.com</dc:creator>
  <cp:lastModifiedBy>Nicklas Dagersten</cp:lastModifiedBy>
  <cp:revision>23</cp:revision>
  <cp:lastPrinted>2009-01-30T12:30:53Z</cp:lastPrinted>
  <dcterms:created xsi:type="dcterms:W3CDTF">2012-10-09T12:24:34Z</dcterms:created>
  <dcterms:modified xsi:type="dcterms:W3CDTF">2012-10-24T14:10:56Z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0x010100A417010CF7738A49B161787277CA026D</vt:lpwstr>
  </property>
</Properties>
</file>